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0" r:id="rId2"/>
  </p:sldMasterIdLst>
  <p:sldIdLst>
    <p:sldId id="679" r:id="rId3"/>
    <p:sldId id="257" r:id="rId4"/>
    <p:sldId id="258" r:id="rId5"/>
    <p:sldId id="332" r:id="rId6"/>
    <p:sldId id="327" r:id="rId7"/>
    <p:sldId id="328" r:id="rId8"/>
    <p:sldId id="329" r:id="rId9"/>
    <p:sldId id="330" r:id="rId10"/>
    <p:sldId id="331" r:id="rId11"/>
    <p:sldId id="334" r:id="rId12"/>
    <p:sldId id="464" r:id="rId13"/>
    <p:sldId id="665" r:id="rId14"/>
    <p:sldId id="335" r:id="rId15"/>
    <p:sldId id="337" r:id="rId16"/>
    <p:sldId id="338" r:id="rId17"/>
    <p:sldId id="467" r:id="rId18"/>
    <p:sldId id="339" r:id="rId19"/>
    <p:sldId id="351" r:id="rId20"/>
    <p:sldId id="352" r:id="rId21"/>
    <p:sldId id="340" r:id="rId22"/>
    <p:sldId id="341" r:id="rId23"/>
    <p:sldId id="343" r:id="rId24"/>
    <p:sldId id="666" r:id="rId25"/>
    <p:sldId id="344" r:id="rId26"/>
    <p:sldId id="353" r:id="rId27"/>
    <p:sldId id="355" r:id="rId28"/>
    <p:sldId id="345" r:id="rId29"/>
    <p:sldId id="638" r:id="rId30"/>
    <p:sldId id="667" r:id="rId31"/>
    <p:sldId id="468" r:id="rId32"/>
    <p:sldId id="640" r:id="rId33"/>
    <p:sldId id="359" r:id="rId34"/>
    <p:sldId id="358" r:id="rId35"/>
    <p:sldId id="641" r:id="rId36"/>
    <p:sldId id="591" r:id="rId37"/>
    <p:sldId id="592" r:id="rId38"/>
    <p:sldId id="593" r:id="rId39"/>
    <p:sldId id="642" r:id="rId40"/>
    <p:sldId id="594" r:id="rId41"/>
    <p:sldId id="595" r:id="rId42"/>
    <p:sldId id="596" r:id="rId43"/>
    <p:sldId id="643" r:id="rId44"/>
    <p:sldId id="600" r:id="rId45"/>
    <p:sldId id="601" r:id="rId46"/>
    <p:sldId id="602" r:id="rId47"/>
    <p:sldId id="369" r:id="rId48"/>
    <p:sldId id="469" r:id="rId49"/>
    <p:sldId id="370" r:id="rId50"/>
    <p:sldId id="603" r:id="rId51"/>
    <p:sldId id="668" r:id="rId52"/>
    <p:sldId id="470" r:id="rId53"/>
    <p:sldId id="471" r:id="rId54"/>
    <p:sldId id="669" r:id="rId55"/>
    <p:sldId id="472" r:id="rId56"/>
    <p:sldId id="473" r:id="rId57"/>
    <p:sldId id="474" r:id="rId58"/>
    <p:sldId id="475" r:id="rId59"/>
    <p:sldId id="477" r:id="rId60"/>
    <p:sldId id="511" r:id="rId61"/>
    <p:sldId id="512" r:id="rId62"/>
    <p:sldId id="478" r:id="rId63"/>
    <p:sldId id="670" r:id="rId64"/>
    <p:sldId id="480" r:id="rId65"/>
    <p:sldId id="513" r:id="rId66"/>
    <p:sldId id="481" r:id="rId67"/>
    <p:sldId id="482" r:id="rId68"/>
    <p:sldId id="484" r:id="rId69"/>
    <p:sldId id="485" r:id="rId70"/>
    <p:sldId id="515" r:id="rId71"/>
    <p:sldId id="516" r:id="rId72"/>
    <p:sldId id="609" r:id="rId73"/>
    <p:sldId id="517" r:id="rId74"/>
    <p:sldId id="518" r:id="rId75"/>
    <p:sldId id="494" r:id="rId76"/>
    <p:sldId id="495" r:id="rId77"/>
    <p:sldId id="497" r:id="rId78"/>
    <p:sldId id="498" r:id="rId79"/>
    <p:sldId id="500" r:id="rId80"/>
    <p:sldId id="671" r:id="rId81"/>
    <p:sldId id="672" r:id="rId82"/>
    <p:sldId id="673" r:id="rId83"/>
    <p:sldId id="674" r:id="rId84"/>
    <p:sldId id="675" r:id="rId85"/>
    <p:sldId id="676" r:id="rId86"/>
    <p:sldId id="677" r:id="rId87"/>
    <p:sldId id="650" r:id="rId88"/>
    <p:sldId id="651" r:id="rId89"/>
    <p:sldId id="652" r:id="rId90"/>
    <p:sldId id="653" r:id="rId91"/>
    <p:sldId id="654" r:id="rId92"/>
    <p:sldId id="507" r:id="rId93"/>
    <p:sldId id="521" r:id="rId94"/>
    <p:sldId id="509" r:id="rId95"/>
    <p:sldId id="510" r:id="rId96"/>
    <p:sldId id="523" r:id="rId97"/>
    <p:sldId id="678" r:id="rId9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825" autoAdjust="0"/>
  </p:normalViewPr>
  <p:slideViewPr>
    <p:cSldViewPr>
      <p:cViewPr varScale="1">
        <p:scale>
          <a:sx n="88" d="100"/>
          <a:sy n="88" d="100"/>
        </p:scale>
        <p:origin x="114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430AE-3E45-4F6F-9D77-AE852EA9228D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AD1C5-BBCE-4940-B91D-6827AFC96A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725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3E112-EC6A-4DE9-819F-4A5519C9B4E3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61A14-AC67-4A49-94C5-A77695AB63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6052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F796F-4D81-41F8-B1C9-323E57302A6A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87C3-FFBE-4203-B0F2-60006E5DEA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3632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A018A-5DA8-4D21-A9BC-5803B01340AD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B5A28-9273-43A9-A9E2-41A567B7E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7144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10FF5-4C78-41C1-BB5E-8E66B88AC14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6ADF-9AC9-4260-A0A1-8F3C395DC9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00886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06A2-FDB6-4C2B-9106-476A8AE45A5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6B7D9-4B6F-4ADB-A0F6-ECCA1013C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7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7182F-6750-4285-92DB-0824C117F9F7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5FAC3-25EB-49B2-9D5B-740A99E1FC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9924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5ADBA-0F39-4265-AAE9-BF6C8CF6606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A7DF0-DB60-4E53-A715-D2D6E8D513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5194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3CE29-38E5-40EC-8E49-7ABB9C543174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5611B-A647-4A21-AECD-7CDD6567E7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26230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4261C-617E-43BE-A262-EA2F5993FDB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E430F-F252-4F09-9520-189DB3B502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7333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D664-1F42-4A7F-9DF1-7A6FFFAB0C1B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D8857-72BB-4824-85E1-8790C1FBD3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61757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53DF8-2154-4339-8E83-72DA75ED3496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D7D69-9CCC-468B-BD36-9FD6F51CC5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76977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ACC7-1DB4-47EE-A2C7-48CD29341258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016ED-9EC3-4ECE-8FB1-28779AA443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25280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18777-C9B2-43EA-A42F-61F9E791661B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CF471-84A8-48AB-A47E-D9E6AA1653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29097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97463-5380-43E8-9F61-E84BEA0C9ED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CF4C1-FC9E-4EC8-920F-7A772B94FF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57049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5023C-9A19-4CCC-BF23-641E9B129885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F4B6C-1F5D-4B5C-97B3-BCAD2A2E3B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3445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75B36-0166-4E58-9133-21FE6DA53A93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C8448-85A1-4895-84E7-F2CF5B1D5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3494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B602B-6454-47A4-BA00-4E2F4F43C458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B5FE2-D25C-4070-85A5-BCAA96410A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00755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373CC-391F-4EC2-8FF8-B669927B4EEC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D9223-D407-4431-ADB1-9C4123B031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2980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DCBE7-0C94-479C-AF88-027B181C058E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AF8E7-77CB-4A1D-9E6E-5608532DF6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822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19A4-E208-44F5-A335-74827078B1D9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E01ED-FE6A-42E0-9B24-2288F49FC6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4957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CD1D3-4546-468C-BC2A-35B09C545291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05624-8A7D-4F44-810C-28ADE9F2F0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689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5FB2CB-FE32-4DBF-B85B-B7E41904D33F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63BE07F-C859-4934-B858-879202D7C9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7043E4-5BBF-4F4C-8324-FAFCF535716E}" type="datetimeFigureOut">
              <a:rPr lang="zh-CN" altLang="en-US"/>
              <a:pPr>
                <a:defRPr/>
              </a:pPr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CD703B-939F-49A0-829C-1751AEA866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15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.doc"/><Relationship Id="rId3" Type="http://schemas.openxmlformats.org/officeDocument/2006/relationships/slide" Target="slide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__16.doc"/><Relationship Id="rId11" Type="http://schemas.openxmlformats.org/officeDocument/2006/relationships/image" Target="../media/image22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8.doc"/><Relationship Id="rId4" Type="http://schemas.openxmlformats.org/officeDocument/2006/relationships/image" Target="../media/image3.png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__19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1.doc"/><Relationship Id="rId3" Type="http://schemas.openxmlformats.org/officeDocument/2006/relationships/slide" Target="slide3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20.doc"/><Relationship Id="rId5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Microsoft_Word_97_-_2003___22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png"/><Relationship Id="rId5" Type="http://schemas.openxmlformats.org/officeDocument/2006/relationships/image" Target="../media/image27.emf"/><Relationship Id="rId4" Type="http://schemas.openxmlformats.org/officeDocument/2006/relationships/oleObject" Target="../embeddings/Microsoft_Word_97_-_2003___23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Microsoft_Word_97_-_2003___2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6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png"/><Relationship Id="rId5" Type="http://schemas.openxmlformats.org/officeDocument/2006/relationships/image" Target="../media/image29.emf"/><Relationship Id="rId4" Type="http://schemas.openxmlformats.org/officeDocument/2006/relationships/oleObject" Target="../embeddings/Microsoft_Word_97_-_2003___25.doc"/><Relationship Id="rId9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png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Word_97_-_2003___27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__2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0.doc"/><Relationship Id="rId3" Type="http://schemas.openxmlformats.org/officeDocument/2006/relationships/slide" Target="slide3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Microsoft_Word_97_-_2003___29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png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__31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.png"/><Relationship Id="rId5" Type="http://schemas.openxmlformats.org/officeDocument/2006/relationships/image" Target="../media/image36.emf"/><Relationship Id="rId4" Type="http://schemas.openxmlformats.org/officeDocument/2006/relationships/oleObject" Target="../embeddings/Microsoft_Word_97_-_2003___32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Microsoft_Word_97_-_2003___3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Word_97_-_2003___3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png"/><Relationship Id="rId5" Type="http://schemas.openxmlformats.org/officeDocument/2006/relationships/image" Target="../media/image39.emf"/><Relationship Id="rId4" Type="http://schemas.openxmlformats.org/officeDocument/2006/relationships/oleObject" Target="../embeddings/Microsoft_Word_97_-_2003___35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Word_97_-_2003___3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8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png"/><Relationship Id="rId5" Type="http://schemas.openxmlformats.org/officeDocument/2006/relationships/image" Target="../media/image41.emf"/><Relationship Id="rId4" Type="http://schemas.openxmlformats.org/officeDocument/2006/relationships/oleObject" Target="../embeddings/Microsoft_Word_97_-_2003___37.doc"/><Relationship Id="rId9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png"/><Relationship Id="rId5" Type="http://schemas.openxmlformats.org/officeDocument/2006/relationships/image" Target="../media/image43.emf"/><Relationship Id="rId4" Type="http://schemas.openxmlformats.org/officeDocument/2006/relationships/oleObject" Target="../embeddings/Microsoft_Word_97_-_2003___39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Word_97_-_2003___4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Microsoft_Word_97_-_2003___4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Microsoft_Word_97_-_2003___4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Microsoft_Word_97_-_2003___4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Microsoft_Word_97_-_2003___4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__4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7.doc"/><Relationship Id="rId3" Type="http://schemas.openxmlformats.org/officeDocument/2006/relationships/slide" Target="slide3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Microsoft_Word_97_-_2003___46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.png"/><Relationship Id="rId5" Type="http://schemas.openxmlformats.org/officeDocument/2006/relationships/image" Target="../media/image52.emf"/><Relationship Id="rId4" Type="http://schemas.openxmlformats.org/officeDocument/2006/relationships/oleObject" Target="../embeddings/Microsoft_Word_97_-_2003___48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.png"/><Relationship Id="rId5" Type="http://schemas.openxmlformats.org/officeDocument/2006/relationships/image" Target="../media/image53.emf"/><Relationship Id="rId4" Type="http://schemas.openxmlformats.org/officeDocument/2006/relationships/oleObject" Target="../embeddings/Microsoft_Word_97_-_2003___49.doc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Word_97_-_2003___50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Word_97_-_2003___51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.png"/><Relationship Id="rId5" Type="http://schemas.openxmlformats.org/officeDocument/2006/relationships/image" Target="../media/image56.emf"/><Relationship Id="rId4" Type="http://schemas.openxmlformats.org/officeDocument/2006/relationships/oleObject" Target="../embeddings/Microsoft_Word_97_-_2003___52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Microsoft_Word_97_-_2003___5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Word_97_-_2003___54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Microsoft_Word_97_-_2003___5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4.png"/><Relationship Id="rId5" Type="http://schemas.openxmlformats.org/officeDocument/2006/relationships/image" Target="../media/image60.emf"/><Relationship Id="rId4" Type="http://schemas.openxmlformats.org/officeDocument/2006/relationships/oleObject" Target="../embeddings/Microsoft_Word_97_-_2003___56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Microsoft_Word_97_-_2003___5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Microsoft_Word_97_-_2003___5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oleObject" Target="../embeddings/Microsoft_Word_97_-_2003___59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65.emf"/><Relationship Id="rId4" Type="http://schemas.openxmlformats.org/officeDocument/2006/relationships/oleObject" Target="../embeddings/Microsoft_Word_97_-_2003___60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66.emf"/><Relationship Id="rId4" Type="http://schemas.openxmlformats.org/officeDocument/2006/relationships/oleObject" Target="../embeddings/Microsoft_Word_97_-_2003___61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67.emf"/><Relationship Id="rId4" Type="http://schemas.openxmlformats.org/officeDocument/2006/relationships/oleObject" Target="../embeddings/Microsoft_Word_97_-_2003___62.doc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.doc"/><Relationship Id="rId3" Type="http://schemas.openxmlformats.org/officeDocument/2006/relationships/slide" Target="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11" Type="http://schemas.openxmlformats.org/officeDocument/2006/relationships/image" Target="../media/image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3.doc"/><Relationship Id="rId4" Type="http://schemas.openxmlformats.org/officeDocument/2006/relationships/image" Target="../media/image3.png"/><Relationship Id="rId9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68.emf"/><Relationship Id="rId4" Type="http://schemas.openxmlformats.org/officeDocument/2006/relationships/oleObject" Target="../embeddings/Microsoft_Word_97_-_2003___63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52.xml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5.doc"/><Relationship Id="rId3" Type="http://schemas.openxmlformats.org/officeDocument/2006/relationships/slide" Target="slide3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Microsoft_Word_97_-_2003___64.doc"/><Relationship Id="rId11" Type="http://schemas.openxmlformats.org/officeDocument/2006/relationships/image" Target="../media/image7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66.doc"/><Relationship Id="rId4" Type="http://schemas.openxmlformats.org/officeDocument/2006/relationships/image" Target="../media/image3.png"/><Relationship Id="rId9" Type="http://schemas.openxmlformats.org/officeDocument/2006/relationships/image" Target="../media/image7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Microsoft_Word_97_-_2003___67.doc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9.doc"/><Relationship Id="rId3" Type="http://schemas.openxmlformats.org/officeDocument/2006/relationships/slide" Target="slide3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Microsoft_Word_97_-_2003___68.doc"/><Relationship Id="rId11" Type="http://schemas.openxmlformats.org/officeDocument/2006/relationships/image" Target="../media/image75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0.doc"/><Relationship Id="rId4" Type="http://schemas.openxmlformats.org/officeDocument/2006/relationships/image" Target="../media/image3.png"/><Relationship Id="rId9" Type="http://schemas.openxmlformats.org/officeDocument/2006/relationships/image" Target="../media/image7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2.doc"/><Relationship Id="rId3" Type="http://schemas.openxmlformats.org/officeDocument/2006/relationships/slide" Target="slide3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Microsoft_Word_97_-_2003___71.doc"/><Relationship Id="rId11" Type="http://schemas.openxmlformats.org/officeDocument/2006/relationships/image" Target="../media/image78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3.doc"/><Relationship Id="rId4" Type="http://schemas.openxmlformats.org/officeDocument/2006/relationships/image" Target="../media/image3.png"/><Relationship Id="rId9" Type="http://schemas.openxmlformats.org/officeDocument/2006/relationships/image" Target="../media/image7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5.doc"/><Relationship Id="rId3" Type="http://schemas.openxmlformats.org/officeDocument/2006/relationships/slide" Target="slide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Microsoft_Word_97_-_2003___74.doc"/><Relationship Id="rId11" Type="http://schemas.openxmlformats.org/officeDocument/2006/relationships/image" Target="../media/image81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6.doc"/><Relationship Id="rId4" Type="http://schemas.openxmlformats.org/officeDocument/2006/relationships/image" Target="../media/image3.png"/><Relationship Id="rId9" Type="http://schemas.openxmlformats.org/officeDocument/2006/relationships/image" Target="../media/image8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8.doc"/><Relationship Id="rId3" Type="http://schemas.openxmlformats.org/officeDocument/2006/relationships/slide" Target="slide3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Microsoft_Word_97_-_2003___77.doc"/><Relationship Id="rId11" Type="http://schemas.openxmlformats.org/officeDocument/2006/relationships/image" Target="../media/image84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79.doc"/><Relationship Id="rId4" Type="http://schemas.openxmlformats.org/officeDocument/2006/relationships/image" Target="../media/image3.png"/><Relationship Id="rId9" Type="http://schemas.openxmlformats.org/officeDocument/2006/relationships/image" Target="../media/image8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1.doc"/><Relationship Id="rId3" Type="http://schemas.openxmlformats.org/officeDocument/2006/relationships/slide" Target="slide3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Word_97_-_2003___80.doc"/><Relationship Id="rId11" Type="http://schemas.openxmlformats.org/officeDocument/2006/relationships/image" Target="../media/image87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3.png"/><Relationship Id="rId9" Type="http://schemas.openxmlformats.org/officeDocument/2006/relationships/image" Target="../media/image8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4.doc"/><Relationship Id="rId3" Type="http://schemas.openxmlformats.org/officeDocument/2006/relationships/slide" Target="slide3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Microsoft_Word_97_-_2003___83.doc"/><Relationship Id="rId11" Type="http://schemas.openxmlformats.org/officeDocument/2006/relationships/image" Target="../media/image9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5.doc"/><Relationship Id="rId4" Type="http://schemas.openxmlformats.org/officeDocument/2006/relationships/image" Target="../media/image3.png"/><Relationship Id="rId9" Type="http://schemas.openxmlformats.org/officeDocument/2006/relationships/image" Target="../media/image8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.doc"/><Relationship Id="rId3" Type="http://schemas.openxmlformats.org/officeDocument/2006/relationships/slide" Target="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4.doc"/><Relationship Id="rId11" Type="http://schemas.openxmlformats.org/officeDocument/2006/relationships/image" Target="../media/image10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6.doc"/><Relationship Id="rId4" Type="http://schemas.openxmlformats.org/officeDocument/2006/relationships/image" Target="../media/image3.png"/><Relationship Id="rId9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7.doc"/><Relationship Id="rId3" Type="http://schemas.openxmlformats.org/officeDocument/2006/relationships/slide" Target="slide3.xml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Microsoft_Word_97_-_2003___86.doc"/><Relationship Id="rId11" Type="http://schemas.openxmlformats.org/officeDocument/2006/relationships/image" Target="../media/image9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88.doc"/><Relationship Id="rId4" Type="http://schemas.openxmlformats.org/officeDocument/2006/relationships/image" Target="../media/image3.png"/><Relationship Id="rId9" Type="http://schemas.openxmlformats.org/officeDocument/2006/relationships/image" Target="../media/image9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94.emf"/><Relationship Id="rId4" Type="http://schemas.openxmlformats.org/officeDocument/2006/relationships/oleObject" Target="../embeddings/Microsoft_Word_97_-_2003___89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95.emf"/><Relationship Id="rId4" Type="http://schemas.openxmlformats.org/officeDocument/2006/relationships/oleObject" Target="../embeddings/Microsoft_Word_97_-_2003___90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4.png"/><Relationship Id="rId5" Type="http://schemas.openxmlformats.org/officeDocument/2006/relationships/image" Target="../media/image96.emf"/><Relationship Id="rId4" Type="http://schemas.openxmlformats.org/officeDocument/2006/relationships/oleObject" Target="../embeddings/Microsoft_Word_97_-_2003___91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Microsoft_Word_97_-_2003___9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4.doc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4.png"/><Relationship Id="rId5" Type="http://schemas.openxmlformats.org/officeDocument/2006/relationships/image" Target="../media/image98.emf"/><Relationship Id="rId4" Type="http://schemas.openxmlformats.org/officeDocument/2006/relationships/oleObject" Target="../embeddings/Microsoft_Word_97_-_2003___93.doc"/><Relationship Id="rId9" Type="http://schemas.openxmlformats.org/officeDocument/2006/relationships/image" Target="../media/image9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.png"/><Relationship Id="rId5" Type="http://schemas.openxmlformats.org/officeDocument/2006/relationships/image" Target="../media/image100.emf"/><Relationship Id="rId4" Type="http://schemas.openxmlformats.org/officeDocument/2006/relationships/oleObject" Target="../embeddings/Microsoft_Word_97_-_2003___95.doc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7.doc"/><Relationship Id="rId3" Type="http://schemas.openxmlformats.org/officeDocument/2006/relationships/slide" Target="slide3.xml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Microsoft_Word_97_-_2003___96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Microsoft_Word_97_-_2003___9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Microsoft_Word_97_-_2003___9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.doc"/><Relationship Id="rId3" Type="http://schemas.openxmlformats.org/officeDocument/2006/relationships/slide" Target="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__7.doc"/><Relationship Id="rId11" Type="http://schemas.openxmlformats.org/officeDocument/2006/relationships/image" Target="../media/image13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9.doc"/><Relationship Id="rId4" Type="http://schemas.openxmlformats.org/officeDocument/2006/relationships/image" Target="../media/image3.png"/><Relationship Id="rId9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1.doc"/><Relationship Id="rId3" Type="http://schemas.openxmlformats.org/officeDocument/2006/relationships/slide" Target="slide3.xml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Microsoft_Word_97_-_2003___100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Microsoft_Word_97_-_2003___10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Microsoft_Word_97_-_2003___10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5.doc"/><Relationship Id="rId3" Type="http://schemas.openxmlformats.org/officeDocument/2006/relationships/slide" Target="slide3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Microsoft_Word_97_-_2003___104.doc"/><Relationship Id="rId11" Type="http://schemas.openxmlformats.org/officeDocument/2006/relationships/image" Target="../media/image111.emf"/><Relationship Id="rId5" Type="http://schemas.openxmlformats.org/officeDocument/2006/relationships/slide" Target="slide8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4.png"/><Relationship Id="rId9" Type="http://schemas.openxmlformats.org/officeDocument/2006/relationships/image" Target="../media/image11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.png"/><Relationship Id="rId5" Type="http://schemas.openxmlformats.org/officeDocument/2006/relationships/image" Target="../media/image112.emf"/><Relationship Id="rId4" Type="http://schemas.openxmlformats.org/officeDocument/2006/relationships/oleObject" Target="../embeddings/Microsoft_Word_97_-_2003___107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Microsoft_Word_97_-_2003___10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Microsoft_Word_97_-_2003___10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1.doc"/><Relationship Id="rId3" Type="http://schemas.openxmlformats.org/officeDocument/2006/relationships/slide" Target="slide3.xml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Microsoft_Word_97_-_2003___110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1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Microsoft_Word_97_-_2003___11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Microsoft_Word_97_-_2003___113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.doc"/><Relationship Id="rId3" Type="http://schemas.openxmlformats.org/officeDocument/2006/relationships/slide" Target="slide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Microsoft_Word_97_-_2003___10.doc"/><Relationship Id="rId11" Type="http://schemas.openxmlformats.org/officeDocument/2006/relationships/image" Target="../media/image16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2.doc"/><Relationship Id="rId4" Type="http://schemas.openxmlformats.org/officeDocument/2006/relationships/image" Target="../media/image3.png"/><Relationship Id="rId9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4.png"/><Relationship Id="rId5" Type="http://schemas.openxmlformats.org/officeDocument/2006/relationships/image" Target="../media/image119.emf"/><Relationship Id="rId4" Type="http://schemas.openxmlformats.org/officeDocument/2006/relationships/oleObject" Target="../embeddings/Microsoft_Word_97_-_2003___114.doc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6.doc"/><Relationship Id="rId3" Type="http://schemas.openxmlformats.org/officeDocument/2006/relationships/slide" Target="slide3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Microsoft_Word_97_-_2003___115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2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Word_97_-_2003___117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Microsoft_Word_97_-_2003___118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Word_97_-_2003___119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1.doc"/><Relationship Id="rId3" Type="http://schemas.openxmlformats.org/officeDocument/2006/relationships/slide" Target="slide3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Word_97_-_2003___120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2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Word_97_-_2003___122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4.doc"/><Relationship Id="rId3" Type="http://schemas.openxmlformats.org/officeDocument/2006/relationships/slide" Target="slide3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Word_97_-_2003___123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2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Microsoft_Word_97_-_2003___125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Microsoft_Word_97_-_2003___126.doc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.doc"/><Relationship Id="rId3" Type="http://schemas.openxmlformats.org/officeDocument/2006/relationships/slide" Target="slide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Microsoft_Word_97_-_2003___13.doc"/><Relationship Id="rId11" Type="http://schemas.openxmlformats.org/officeDocument/2006/relationships/image" Target="../media/image19.emf"/><Relationship Id="rId5" Type="http://schemas.openxmlformats.org/officeDocument/2006/relationships/slide" Target="slide5.xml"/><Relationship Id="rId10" Type="http://schemas.openxmlformats.org/officeDocument/2006/relationships/oleObject" Target="../embeddings/Microsoft_Word_97_-_2003___15.doc"/><Relationship Id="rId4" Type="http://schemas.openxmlformats.org/officeDocument/2006/relationships/image" Target="../media/image3.png"/><Relationship Id="rId9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8.doc"/><Relationship Id="rId3" Type="http://schemas.openxmlformats.org/officeDocument/2006/relationships/slide" Target="slide3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Word_97_-_2003___127.doc"/><Relationship Id="rId5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3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34.emf"/><Relationship Id="rId4" Type="http://schemas.openxmlformats.org/officeDocument/2006/relationships/oleObject" Target="../embeddings/Microsoft_Word_97_-_2003___129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35.emf"/><Relationship Id="rId4" Type="http://schemas.openxmlformats.org/officeDocument/2006/relationships/oleObject" Target="../embeddings/Microsoft_Word_97_-_2003___130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36.emf"/><Relationship Id="rId4" Type="http://schemas.openxmlformats.org/officeDocument/2006/relationships/oleObject" Target="../embeddings/Microsoft_Word_97_-_2003___131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37.emf"/><Relationship Id="rId4" Type="http://schemas.openxmlformats.org/officeDocument/2006/relationships/oleObject" Target="../embeddings/Microsoft_Word_97_-_2003___132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38.emf"/><Relationship Id="rId4" Type="http://schemas.openxmlformats.org/officeDocument/2006/relationships/oleObject" Target="../embeddings/Microsoft_Word_97_-_2003___133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39.emf"/><Relationship Id="rId4" Type="http://schemas.openxmlformats.org/officeDocument/2006/relationships/oleObject" Target="../embeddings/Microsoft_Word_97_-_2003___134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908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/>
          <p:cNvSpPr txBox="1">
            <a:spLocks noChangeArrowheads="1"/>
          </p:cNvSpPr>
          <p:nvPr/>
        </p:nvSpPr>
        <p:spPr bwMode="auto">
          <a:xfrm rot="-2093202">
            <a:off x="1973263" y="3771900"/>
            <a:ext cx="2351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全国卷地区专用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50925"/>
          <a:ext cx="7005638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Document" r:id="rId6" imgW="7400618" imgH="1892206" progId="Word.Document.8">
                  <p:embed/>
                </p:oleObj>
              </mc:Choice>
              <mc:Fallback>
                <p:oleObj name="Document" r:id="rId6" imgW="7400618" imgH="18922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0925"/>
                        <a:ext cx="7005638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68375" y="2497138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Document" r:id="rId8" imgW="2956490" imgH="792332" progId="Word.Document.8">
                  <p:embed/>
                </p:oleObj>
              </mc:Choice>
              <mc:Fallback>
                <p:oleObj name="Document" r:id="rId8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497138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68375" y="3644900"/>
          <a:ext cx="7558088" cy="37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ocument" r:id="rId10" imgW="7558653" imgH="3763891" progId="Word.Document.8">
                  <p:embed/>
                </p:oleObj>
              </mc:Choice>
              <mc:Fallback>
                <p:oleObj name="Document" r:id="rId10" imgW="7558653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3644900"/>
                        <a:ext cx="7558088" cy="376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485900"/>
          <a:ext cx="6985000" cy="493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Document" r:id="rId6" imgW="7276783" imgH="5151365" progId="Word.Document.8">
                  <p:embed/>
                </p:oleObj>
              </mc:Choice>
              <mc:Fallback>
                <p:oleObj name="Document" r:id="rId6" imgW="7276783" imgH="515136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5900"/>
                        <a:ext cx="6985000" cy="493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4575" y="2195513"/>
          <a:ext cx="70643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Document" r:id="rId6" imgW="7451377" imgH="1181189" progId="Word.Document.8">
                  <p:embed/>
                </p:oleObj>
              </mc:Choice>
              <mc:Fallback>
                <p:oleObj name="Document" r:id="rId6" imgW="745137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195513"/>
                        <a:ext cx="70643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419475"/>
          <a:ext cx="74358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" r:id="rId8" imgW="7718127" imgH="3368602" progId="Word.Document.8">
                  <p:embed/>
                </p:oleObj>
              </mc:Choice>
              <mc:Fallback>
                <p:oleObj name="Document" r:id="rId8" imgW="7718127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419475"/>
                        <a:ext cx="743585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42988" y="1522413"/>
          <a:ext cx="7372350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Document" r:id="rId4" imgW="7668666" imgH="5759076" progId="Word.Document.8">
                  <p:embed/>
                </p:oleObj>
              </mc:Choice>
              <mc:Fallback>
                <p:oleObj name="Document" r:id="rId4" imgW="7668666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522413"/>
                        <a:ext cx="7372350" cy="552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4213" y="1052513"/>
          <a:ext cx="7512050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Document" r:id="rId4" imgW="7825403" imgH="5759419" progId="Word.Document.8">
                  <p:embed/>
                </p:oleObj>
              </mc:Choice>
              <mc:Fallback>
                <p:oleObj name="Document" r:id="rId4" imgW="782540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52513"/>
                        <a:ext cx="7512050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43000" y="1200150"/>
          <a:ext cx="7154863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Document" r:id="rId6" imgW="7653329" imgH="4953000" progId="Word.Document.8">
                  <p:embed/>
                </p:oleObj>
              </mc:Choice>
              <mc:Fallback>
                <p:oleObj name="Document" r:id="rId6" imgW="7653329" imgH="49530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00150"/>
                        <a:ext cx="7154863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20775" y="982663"/>
          <a:ext cx="7315200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Document" r:id="rId4" imgW="7620931" imgH="4808636" progId="Word.Document.8">
                  <p:embed/>
                </p:oleObj>
              </mc:Choice>
              <mc:Fallback>
                <p:oleObj name="Document" r:id="rId4" imgW="762093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982663"/>
                        <a:ext cx="7315200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973138" y="1562100"/>
          <a:ext cx="761047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Document" r:id="rId8" imgW="7611571" imgH="4953000" progId="Word.Document.8">
                  <p:embed/>
                </p:oleObj>
              </mc:Choice>
              <mc:Fallback>
                <p:oleObj name="Document" r:id="rId8" imgW="7611571" imgH="49530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562100"/>
                        <a:ext cx="7610475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04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58850" y="1052513"/>
          <a:ext cx="7500938" cy="600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Document" r:id="rId6" imgW="7812804" imgH="6267752" progId="Word.Document.8">
                  <p:embed/>
                </p:oleObj>
              </mc:Choice>
              <mc:Fallback>
                <p:oleObj name="Document" r:id="rId6" imgW="781280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52513"/>
                        <a:ext cx="7500938" cy="600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15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06425" y="1246188"/>
          <a:ext cx="6731000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Document" r:id="rId6" imgW="7013272" imgH="4224342" progId="Word.Document.8">
                  <p:embed/>
                </p:oleObj>
              </mc:Choice>
              <mc:Fallback>
                <p:oleObj name="Document" r:id="rId6" imgW="7013272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246188"/>
                        <a:ext cx="6731000" cy="404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25538" y="1973263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Document" r:id="rId8" imgW="7792285" imgH="5942304" progId="Word.Document.8">
                  <p:embed/>
                </p:oleObj>
              </mc:Choice>
              <mc:Fallback>
                <p:oleObj name="Document" r:id="rId8" imgW="779228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973263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/>
          </a:p>
        </p:txBody>
      </p:sp>
      <p:grpSp>
        <p:nvGrpSpPr>
          <p:cNvPr id="6147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zh-CN" altLang="en-US" sz="2300" b="1">
                <a:solidFill>
                  <a:srgbClr val="5F5F5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98550" y="1341438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4" imgW="7340860" imgH="4954800" progId="Word.Document.8">
                  <p:embed/>
                </p:oleObj>
              </mc:Choice>
              <mc:Fallback>
                <p:oleObj name="Document" r:id="rId4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1341438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258888" y="1700213"/>
          <a:ext cx="6913562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Document" r:id="rId4" imgW="7763846" imgH="8263280" progId="Word.Document.8">
                  <p:embed/>
                </p:oleObj>
              </mc:Choice>
              <mc:Fallback>
                <p:oleObj name="Document" r:id="rId4" imgW="7763846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6913562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4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96975"/>
          <a:ext cx="7246937" cy="740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Document" r:id="rId6" imgW="7552893" imgH="7726507" progId="Word.Document.8">
                  <p:embed/>
                </p:oleObj>
              </mc:Choice>
              <mc:Fallback>
                <p:oleObj name="Document" r:id="rId6" imgW="7552893" imgH="77265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6975"/>
                        <a:ext cx="7246937" cy="740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412875"/>
          <a:ext cx="7246937" cy="740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Document" r:id="rId6" imgW="7552893" imgH="7726507" progId="Word.Document.8">
                  <p:embed/>
                </p:oleObj>
              </mc:Choice>
              <mc:Fallback>
                <p:oleObj name="Document" r:id="rId6" imgW="7552893" imgH="772650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246937" cy="740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15200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Document" r:id="rId4" imgW="7620931" imgH="3672089" progId="Word.Document.8">
                  <p:embed/>
                </p:oleObj>
              </mc:Choice>
              <mc:Fallback>
                <p:oleObj name="Document" r:id="rId4" imgW="762093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15200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76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73238"/>
          <a:ext cx="7258050" cy="566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Document" r:id="rId6" imgW="7569452" imgH="5916743" progId="Word.Document.8">
                  <p:embed/>
                </p:oleObj>
              </mc:Choice>
              <mc:Fallback>
                <p:oleObj name="Document" r:id="rId6" imgW="7569452" imgH="591674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7258050" cy="566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479550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Document" r:id="rId4" imgW="6184581" imgH="2057450" progId="Word.Document.8">
                  <p:embed/>
                </p:oleObj>
              </mc:Choice>
              <mc:Fallback>
                <p:oleObj name="Document" r:id="rId4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479550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7613" y="2551113"/>
          <a:ext cx="7315200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Document" r:id="rId8" imgW="7624890" imgH="4149820" progId="Word.Document.8">
                  <p:embed/>
                </p:oleObj>
              </mc:Choice>
              <mc:Fallback>
                <p:oleObj name="Document" r:id="rId8" imgW="762489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2551113"/>
                        <a:ext cx="7315200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82663" y="1143000"/>
          <a:ext cx="7315200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Document" r:id="rId4" imgW="7918640" imgH="5915303" progId="Word.Document.8">
                  <p:embed/>
                </p:oleObj>
              </mc:Choice>
              <mc:Fallback>
                <p:oleObj name="Document" r:id="rId4" imgW="7918640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143000"/>
                        <a:ext cx="7315200" cy="546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07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6963" y="1063625"/>
          <a:ext cx="7292975" cy="771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Document" r:id="rId6" imgW="7796964" imgH="8250320" progId="Word.Document.8">
                  <p:embed/>
                </p:oleObj>
              </mc:Choice>
              <mc:Fallback>
                <p:oleObj name="Document" r:id="rId6" imgW="7796964" imgH="82503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1063625"/>
                        <a:ext cx="7292975" cy="771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73238"/>
          <a:ext cx="7154862" cy="771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Document" r:id="rId6" imgW="7653329" imgH="8250320" progId="Word.Document.8">
                  <p:embed/>
                </p:oleObj>
              </mc:Choice>
              <mc:Fallback>
                <p:oleObj name="Document" r:id="rId6" imgW="7653329" imgH="82503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73238"/>
                        <a:ext cx="7154862" cy="771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17638" y="3662363"/>
            <a:ext cx="6410325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8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2" action="ppaction://hlinksldjump"/>
              </a:rPr>
              <a:t>讲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三角函数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的图像与性质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三角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恒等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变换与解三角形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31913" y="2997200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专题三　三角函数、三角恒等变换与解三角形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827088" y="1341438"/>
          <a:ext cx="77597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Document" r:id="rId6" imgW="7758806" imgH="4582191" progId="Word.Document.8">
                  <p:embed/>
                </p:oleObj>
              </mc:Choice>
              <mc:Fallback>
                <p:oleObj name="Document" r:id="rId6" imgW="7758806" imgH="45821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41438"/>
                        <a:ext cx="7759700" cy="458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82663" y="903288"/>
          <a:ext cx="7578725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Document" r:id="rId6" imgW="7903521" imgH="5745379" progId="Word.Document.8">
                  <p:embed/>
                </p:oleObj>
              </mc:Choice>
              <mc:Fallback>
                <p:oleObj name="Document" r:id="rId6" imgW="790352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903288"/>
                        <a:ext cx="7578725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2538" y="1970088"/>
          <a:ext cx="6889750" cy="318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Document" r:id="rId6" imgW="7267783" imgH="3367162" progId="Word.Document.8">
                  <p:embed/>
                </p:oleObj>
              </mc:Choice>
              <mc:Fallback>
                <p:oleObj name="Document" r:id="rId6" imgW="7267783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1970088"/>
                        <a:ext cx="6889750" cy="318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58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3950" y="1125538"/>
          <a:ext cx="7335838" cy="794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Document" r:id="rId6" imgW="7643970" imgH="8283801" progId="Word.Document.8">
                  <p:embed/>
                </p:oleObj>
              </mc:Choice>
              <mc:Fallback>
                <p:oleObj name="Document" r:id="rId6" imgW="7643970" imgH="82838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125538"/>
                        <a:ext cx="7335838" cy="794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68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36869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44600" y="1125538"/>
          <a:ext cx="7234238" cy="517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Document" r:id="rId6" imgW="7731447" imgH="5540534" progId="Word.Document.8">
                  <p:embed/>
                </p:oleObj>
              </mc:Choice>
              <mc:Fallback>
                <p:oleObj name="Document" r:id="rId6" imgW="7731447" imgH="554053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125538"/>
                        <a:ext cx="7234238" cy="517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1622425"/>
          <a:ext cx="7235825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r:id="rId8" imgW="7741166" imgH="5540534" progId="Word.Document.8">
                  <p:embed/>
                </p:oleObj>
              </mc:Choice>
              <mc:Fallback>
                <p:oleObj name="Document" r:id="rId8" imgW="7741166" imgH="554053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2425"/>
                        <a:ext cx="7235825" cy="517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Document" r:id="rId4" imgW="7340860" imgH="4954800" progId="Word.Document.8">
                  <p:embed/>
                </p:oleObj>
              </mc:Choice>
              <mc:Fallback>
                <p:oleObj name="Document" r:id="rId4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609725"/>
          <a:ext cx="7359650" cy="61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Document" r:id="rId4" imgW="7763846" imgH="6458196" progId="Word.Document.8">
                  <p:embed/>
                </p:oleObj>
              </mc:Choice>
              <mc:Fallback>
                <p:oleObj name="Document" r:id="rId4" imgW="7763846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09725"/>
                        <a:ext cx="7359650" cy="611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890588"/>
          <a:ext cx="724693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Document" r:id="rId6" imgW="7552893" imgH="5745739" progId="Word.Document.8">
                  <p:embed/>
                </p:oleObj>
              </mc:Choice>
              <mc:Fallback>
                <p:oleObj name="Document" r:id="rId6" imgW="7552893" imgH="57457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90588"/>
                        <a:ext cx="724693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08088" y="1273175"/>
          <a:ext cx="7250112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Document" r:id="rId6" imgW="7552893" imgH="5045162" progId="Word.Document.8">
                  <p:embed/>
                </p:oleObj>
              </mc:Choice>
              <mc:Fallback>
                <p:oleObj name="Document" r:id="rId6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273175"/>
                        <a:ext cx="7250112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6800" y="2133600"/>
          <a:ext cx="7304088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Document" r:id="rId4" imgW="7611571" imgH="3672089" progId="Word.Document.8">
                  <p:embed/>
                </p:oleObj>
              </mc:Choice>
              <mc:Fallback>
                <p:oleObj name="Document" r:id="rId4" imgW="761157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304088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三角函数的图像与性质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30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2200" y="1412875"/>
          <a:ext cx="7612063" cy="645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Document" r:id="rId6" imgW="7937719" imgH="6735763" progId="Word.Document.8">
                  <p:embed/>
                </p:oleObj>
              </mc:Choice>
              <mc:Fallback>
                <p:oleObj name="Document" r:id="rId6" imgW="7937719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412875"/>
                        <a:ext cx="7612063" cy="645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116013" y="1484313"/>
          <a:ext cx="7473950" cy="701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Document" r:id="rId6" imgW="7605811" imgH="7132853" progId="Word.Document.8">
                  <p:embed/>
                </p:oleObj>
              </mc:Choice>
              <mc:Fallback>
                <p:oleObj name="Document" r:id="rId6" imgW="760581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73950" cy="701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69671" name="Object 3"/>
          <p:cNvGraphicFramePr>
            <a:graphicFrameLocks noChangeAspect="1"/>
          </p:cNvGraphicFramePr>
          <p:nvPr/>
        </p:nvGraphicFramePr>
        <p:xfrm>
          <a:off x="1123950" y="1255713"/>
          <a:ext cx="7554913" cy="708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Document" r:id="rId6" imgW="7605811" imgH="7132853" progId="Word.Document.8">
                  <p:embed/>
                </p:oleObj>
              </mc:Choice>
              <mc:Fallback>
                <p:oleObj name="Document" r:id="rId6" imgW="760581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255713"/>
                        <a:ext cx="7554913" cy="708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3625" y="2136775"/>
          <a:ext cx="7200900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Document" r:id="rId4" imgW="7601851" imgH="3672089" progId="Word.Document.8">
                  <p:embed/>
                </p:oleObj>
              </mc:Choice>
              <mc:Fallback>
                <p:oleObj name="Document" r:id="rId4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2136775"/>
                        <a:ext cx="7200900" cy="347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47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73238"/>
          <a:ext cx="7261225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Document" r:id="rId6" imgW="7569452" imgH="6512198" progId="Word.Document.8">
                  <p:embed/>
                </p:oleObj>
              </mc:Choice>
              <mc:Fallback>
                <p:oleObj name="Document" r:id="rId6" imgW="7569452" imgH="651219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73238"/>
                        <a:ext cx="7261225" cy="624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822325"/>
          <a:ext cx="7704137" cy="608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Document" r:id="rId6" imgW="8032396" imgH="6340473" progId="Word.Document.8">
                  <p:embed/>
                </p:oleObj>
              </mc:Choice>
              <mc:Fallback>
                <p:oleObj name="Document" r:id="rId6" imgW="8032396" imgH="634047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22325"/>
                        <a:ext cx="7704137" cy="608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50938" y="2349500"/>
          <a:ext cx="7032625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Document" r:id="rId4" imgW="7504655" imgH="5547014" progId="Word.Document.8">
                  <p:embed/>
                </p:oleObj>
              </mc:Choice>
              <mc:Fallback>
                <p:oleObj name="Document" r:id="rId4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349500"/>
                        <a:ext cx="7032625" cy="519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49158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920750"/>
            <a:ext cx="7920038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22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42988" y="1811338"/>
          <a:ext cx="7402512" cy="359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Document" r:id="rId4" imgW="7811004" imgH="4160621" progId="Word.Document.8">
                  <p:embed/>
                </p:oleObj>
              </mc:Choice>
              <mc:Fallback>
                <p:oleObj name="Document" r:id="rId4" imgW="7811004" imgH="41606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11338"/>
                        <a:ext cx="7402512" cy="359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81088" y="1484313"/>
          <a:ext cx="7523162" cy="791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Document" r:id="rId4" imgW="7797684" imgH="8347162" progId="Word.Document.8">
                  <p:embed/>
                </p:oleObj>
              </mc:Choice>
              <mc:Fallback>
                <p:oleObj name="Document" r:id="rId4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484313"/>
                        <a:ext cx="7523162" cy="791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66775" y="1341438"/>
          <a:ext cx="773747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Document" r:id="rId4" imgW="8167031" imgH="8518886" progId="Word.Document.8">
                  <p:embed/>
                </p:oleObj>
              </mc:Choice>
              <mc:Fallback>
                <p:oleObj name="Document" r:id="rId4" imgW="8167031" imgH="85188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341438"/>
                        <a:ext cx="773747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2213" y="1412875"/>
          <a:ext cx="7196137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Document" r:id="rId6" imgW="7404938" imgH="2857749" progId="Word.Document.8">
                  <p:embed/>
                </p:oleObj>
              </mc:Choice>
              <mc:Fallback>
                <p:oleObj name="Document" r:id="rId6" imgW="740493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412875"/>
                        <a:ext cx="7196137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16013" y="3287713"/>
          <a:ext cx="28194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Document" r:id="rId8" imgW="2947134" imgH="792332" progId="Word.Document.8">
                  <p:embed/>
                </p:oleObj>
              </mc:Choice>
              <mc:Fallback>
                <p:oleObj name="Document" r:id="rId8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7713"/>
                        <a:ext cx="28194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9350" y="4213225"/>
          <a:ext cx="7229475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Document" r:id="rId10" imgW="7362100" imgH="2757667" progId="Word.Document.8">
                  <p:embed/>
                </p:oleObj>
              </mc:Choice>
              <mc:Fallback>
                <p:oleObj name="Document" r:id="rId10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213225"/>
                        <a:ext cx="7229475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三角函数的图像与性质</a:t>
            </a:r>
          </a:p>
        </p:txBody>
      </p:sp>
      <p:sp>
        <p:nvSpPr>
          <p:cNvPr id="5530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84313"/>
          <a:ext cx="7737475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Document" r:id="rId4" imgW="8167031" imgH="8518886" progId="Word.Document.8">
                  <p:embed/>
                </p:oleObj>
              </mc:Choice>
              <mc:Fallback>
                <p:oleObj name="Document" r:id="rId4" imgW="8167031" imgH="851888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737475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三角恒等变换与解三角形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632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632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960438"/>
          <a:ext cx="7294563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Document" r:id="rId6" imgW="7461096" imgH="2857749" progId="Word.Document.8">
                  <p:embed/>
                </p:oleObj>
              </mc:Choice>
              <mc:Fallback>
                <p:oleObj name="Document" r:id="rId6" imgW="746109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960438"/>
                        <a:ext cx="7294563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6313" y="3357563"/>
          <a:ext cx="38290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Document" r:id="rId8" imgW="3988527" imgH="791972" progId="Word.Document.8">
                  <p:embed/>
                </p:oleObj>
              </mc:Choice>
              <mc:Fallback>
                <p:oleObj name="Document" r:id="rId8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357563"/>
                        <a:ext cx="38290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0300" y="3713163"/>
          <a:ext cx="7464425" cy="622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Document" r:id="rId10" imgW="7588532" imgH="6340473" progId="Word.Document.8">
                  <p:embed/>
                </p:oleObj>
              </mc:Choice>
              <mc:Fallback>
                <p:oleObj name="Document" r:id="rId10" imgW="7588532" imgH="63404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3713163"/>
                        <a:ext cx="7464425" cy="622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331913" y="1341438"/>
          <a:ext cx="7464425" cy="622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Document" r:id="rId6" imgW="7588532" imgH="6340473" progId="Word.Document.8">
                  <p:embed/>
                </p:oleObj>
              </mc:Choice>
              <mc:Fallback>
                <p:oleObj name="Document" r:id="rId6" imgW="7588532" imgH="63404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41438"/>
                        <a:ext cx="7464425" cy="622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120775"/>
          <a:ext cx="7065963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Document" r:id="rId6" imgW="7282543" imgH="2857749" progId="Word.Document.8">
                  <p:embed/>
                </p:oleObj>
              </mc:Choice>
              <mc:Fallback>
                <p:oleObj name="Document" r:id="rId6" imgW="7282543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20775"/>
                        <a:ext cx="7065963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20775" y="2708275"/>
          <a:ext cx="2754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708275"/>
                        <a:ext cx="275431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54113" y="3598863"/>
          <a:ext cx="6989762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Document" r:id="rId10" imgW="7281463" imgH="3170237" progId="Word.Document.8">
                  <p:embed/>
                </p:oleObj>
              </mc:Choice>
              <mc:Fallback>
                <p:oleObj name="Document" r:id="rId10" imgW="7281463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598863"/>
                        <a:ext cx="6989762" cy="303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196975"/>
          <a:ext cx="6999288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Document" r:id="rId6" imgW="7208385" imgH="2902030" progId="Word.Document.8">
                  <p:embed/>
                </p:oleObj>
              </mc:Choice>
              <mc:Fallback>
                <p:oleObj name="Document" r:id="rId6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6999288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70225"/>
          <a:ext cx="2797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70225"/>
                        <a:ext cx="279717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7450" y="3929063"/>
          <a:ext cx="73152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Document" r:id="rId10" imgW="7629210" imgH="2179853" progId="Word.Document.8">
                  <p:embed/>
                </p:oleObj>
              </mc:Choice>
              <mc:Fallback>
                <p:oleObj name="Document" r:id="rId10" imgW="7629210" imgH="2179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29063"/>
                        <a:ext cx="73152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4113" y="1120775"/>
          <a:ext cx="7042150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Document" r:id="rId6" imgW="7338341" imgH="1971768" progId="Word.Document.8">
                  <p:embed/>
                </p:oleObj>
              </mc:Choice>
              <mc:Fallback>
                <p:oleObj name="Document" r:id="rId6" imgW="7338341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120775"/>
                        <a:ext cx="7042150" cy="188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924175"/>
          <a:ext cx="27971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24175"/>
                        <a:ext cx="27971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827088" y="3789363"/>
          <a:ext cx="7413625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Document" r:id="rId10" imgW="7547853" imgH="2757667" progId="Word.Document.8">
                  <p:embed/>
                </p:oleObj>
              </mc:Choice>
              <mc:Fallback>
                <p:oleObj name="Document" r:id="rId10" imgW="7547853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89363"/>
                        <a:ext cx="7413625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47738" y="1273175"/>
          <a:ext cx="743426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Document" r:id="rId6" imgW="8041396" imgH="2022529" progId="Word.Document.8">
                  <p:embed/>
                </p:oleObj>
              </mc:Choice>
              <mc:Fallback>
                <p:oleObj name="Document" r:id="rId6" imgW="8041396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273175"/>
                        <a:ext cx="7434262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87425" y="2765425"/>
          <a:ext cx="27209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765425"/>
                        <a:ext cx="272097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9488" y="3756025"/>
          <a:ext cx="7608887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Document" r:id="rId10" imgW="7840523" imgH="3753091" progId="Word.Document.8">
                  <p:embed/>
                </p:oleObj>
              </mc:Choice>
              <mc:Fallback>
                <p:oleObj name="Document" r:id="rId10" imgW="7840523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3756025"/>
                        <a:ext cx="7608887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73175"/>
          <a:ext cx="7218363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Document" r:id="rId6" imgW="7526974" imgH="2346537" progId="Word.Document.8">
                  <p:embed/>
                </p:oleObj>
              </mc:Choice>
              <mc:Fallback>
                <p:oleObj name="Document" r:id="rId6" imgW="752697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73175"/>
                        <a:ext cx="7218363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6488" y="2924175"/>
          <a:ext cx="4689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924175"/>
                        <a:ext cx="46894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71550" y="3986213"/>
          <a:ext cx="7218363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Document" r:id="rId10" imgW="7439497" imgH="2755867" progId="Word.Document.8">
                  <p:embed/>
                </p:oleObj>
              </mc:Choice>
              <mc:Fallback>
                <p:oleObj name="Document" r:id="rId10" imgW="7439497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986213"/>
                        <a:ext cx="7218363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23938" y="1241425"/>
          <a:ext cx="7400925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Document" r:id="rId6" imgW="8005037" imgH="2903470" progId="Word.Document.8">
                  <p:embed/>
                </p:oleObj>
              </mc:Choice>
              <mc:Fallback>
                <p:oleObj name="Document" r:id="rId6" imgW="8005037" imgH="290347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241425"/>
                        <a:ext cx="7400925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19188" y="297973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Document" r:id="rId8" imgW="6265938" imgH="1187309" progId="Word.Document.8">
                  <p:embed/>
                </p:oleObj>
              </mc:Choice>
              <mc:Fallback>
                <p:oleObj name="Document" r:id="rId8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297973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971550" y="3578225"/>
          <a:ext cx="6937375" cy="34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Document" r:id="rId10" imgW="7520494" imgH="3760291" progId="Word.Document.8">
                  <p:embed/>
                </p:oleObj>
              </mc:Choice>
              <mc:Fallback>
                <p:oleObj name="Document" r:id="rId10" imgW="7520494" imgH="37602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78225"/>
                        <a:ext cx="6937375" cy="346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55688" y="1481138"/>
          <a:ext cx="7261225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Document" r:id="rId6" imgW="7471896" imgH="2857749" progId="Word.Document.8">
                  <p:embed/>
                </p:oleObj>
              </mc:Choice>
              <mc:Fallback>
                <p:oleObj name="Document" r:id="rId6" imgW="747189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481138"/>
                        <a:ext cx="7261225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90600" y="31464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Document" r:id="rId8" imgW="2956490" imgH="792332" progId="Word.Document.8">
                  <p:embed/>
                </p:oleObj>
              </mc:Choice>
              <mc:Fallback>
                <p:oleObj name="Document" r:id="rId8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464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5550" y="4016375"/>
          <a:ext cx="7162800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Document" r:id="rId10" imgW="7461456" imgH="2765587" progId="Word.Document.8">
                  <p:embed/>
                </p:oleObj>
              </mc:Choice>
              <mc:Fallback>
                <p:oleObj name="Document" r:id="rId10" imgW="7461456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4016375"/>
                        <a:ext cx="7162800" cy="264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69988" y="1196975"/>
          <a:ext cx="721836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Document" r:id="rId6" imgW="7517614" imgH="4953000" progId="Word.Document.8">
                  <p:embed/>
                </p:oleObj>
              </mc:Choice>
              <mc:Fallback>
                <p:oleObj name="Document" r:id="rId6" imgW="7517614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1196975"/>
                        <a:ext cx="7218362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9975" y="29797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9797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12850" y="3536950"/>
          <a:ext cx="7132638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Document" r:id="rId10" imgW="7429777" imgH="4953000" progId="Word.Document.8">
                  <p:embed/>
                </p:oleObj>
              </mc:Choice>
              <mc:Fallback>
                <p:oleObj name="Document" r:id="rId10" imgW="7429777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3536950"/>
                        <a:ext cx="7132638" cy="474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996950" y="2420938"/>
          <a:ext cx="7218363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Document" r:id="rId4" imgW="7504936" imgH="4952705" progId="Word.Document.8">
                  <p:embed/>
                </p:oleObj>
              </mc:Choice>
              <mc:Fallback>
                <p:oleObj name="Document" r:id="rId4" imgW="7504936" imgH="49527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2420938"/>
                        <a:ext cx="7218363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9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三角恒等变换与解三角形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827088" y="1341438"/>
          <a:ext cx="721836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Document" r:id="rId4" imgW="7502417" imgH="4952705" progId="Word.Document.8">
                  <p:embed/>
                </p:oleObj>
              </mc:Choice>
              <mc:Fallback>
                <p:oleObj name="Document" r:id="rId4" imgW="7502417" imgH="49527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41438"/>
                        <a:ext cx="7218362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65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500938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Document" r:id="rId4" imgW="7816044" imgH="5759419" progId="Word.Document.8">
                  <p:embed/>
                </p:oleObj>
              </mc:Choice>
              <mc:Fallback>
                <p:oleObj name="Document" r:id="rId4" imgW="781604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500938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675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403350" y="1517650"/>
          <a:ext cx="7200900" cy="510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Document" r:id="rId6" imgW="7502855" imgH="5334249" progId="Word.Document.8">
                  <p:embed/>
                </p:oleObj>
              </mc:Choice>
              <mc:Fallback>
                <p:oleObj name="Document" r:id="rId6" imgW="7502855" imgH="5334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517650"/>
                        <a:ext cx="7200900" cy="510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86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077913"/>
          <a:ext cx="7402512" cy="73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4" name="Document" r:id="rId4" imgW="7813524" imgH="7726507" progId="Word.Document.8">
                  <p:embed/>
                </p:oleObj>
              </mc:Choice>
              <mc:Fallback>
                <p:oleObj name="Document" r:id="rId4" imgW="7813524" imgH="77265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077913"/>
                        <a:ext cx="7402512" cy="732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981075"/>
          <a:ext cx="46640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46640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96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420938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06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52513"/>
          <a:ext cx="7196138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Document" r:id="rId6" imgW="7502855" imgH="4240183" progId="Word.Document.8">
                  <p:embed/>
                </p:oleObj>
              </mc:Choice>
              <mc:Fallback>
                <p:oleObj name="Document" r:id="rId6" imgW="7502855" imgH="4240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52513"/>
                        <a:ext cx="7196138" cy="405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965200" y="4589463"/>
          <a:ext cx="669766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Document" r:id="rId8" imgW="7101109" imgH="1106667" progId="Word.Document.8">
                  <p:embed/>
                </p:oleObj>
              </mc:Choice>
              <mc:Fallback>
                <p:oleObj name="Document" r:id="rId8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589463"/>
                        <a:ext cx="669766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16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Document" r:id="rId6" imgW="7713087" imgH="8123597" progId="Word.Document.8">
                  <p:embed/>
                </p:oleObj>
              </mc:Choice>
              <mc:Fallback>
                <p:oleObj name="Document" r:id="rId6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27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314450"/>
          <a:ext cx="7212013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9" name="Document" r:id="rId6" imgW="7713087" imgH="5669057" progId="Word.Document.8">
                  <p:embed/>
                </p:oleObj>
              </mc:Choice>
              <mc:Fallback>
                <p:oleObj name="Document" r:id="rId6" imgW="7713087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14450"/>
                        <a:ext cx="7212013" cy="530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96975"/>
          <a:ext cx="7065963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Document" r:id="rId6" imgW="7276783" imgH="2902030" progId="Word.Document.8">
                  <p:embed/>
                </p:oleObj>
              </mc:Choice>
              <mc:Fallback>
                <p:oleObj name="Document" r:id="rId6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96975"/>
                        <a:ext cx="7065963" cy="280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50913" y="2997200"/>
          <a:ext cx="41259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Document" r:id="rId8" imgW="4348372" imgH="791972" progId="Word.Document.8">
                  <p:embed/>
                </p:oleObj>
              </mc:Choice>
              <mc:Fallback>
                <p:oleObj name="Document" r:id="rId8" imgW="4348372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997200"/>
                        <a:ext cx="41259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933825"/>
          <a:ext cx="744537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Document" r:id="rId10" imgW="7757006" imgH="2179853" progId="Word.Document.8">
                  <p:embed/>
                </p:oleObj>
              </mc:Choice>
              <mc:Fallback>
                <p:oleObj name="Document" r:id="rId10" imgW="7757006" imgH="2179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933825"/>
                        <a:ext cx="7445375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68425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68425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723900" y="5229225"/>
          <a:ext cx="66405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Document" r:id="rId8" imgW="7101109" imgH="1106667" progId="Word.Document.8">
                  <p:embed/>
                </p:oleObj>
              </mc:Choice>
              <mc:Fallback>
                <p:oleObj name="Document" r:id="rId8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229225"/>
                        <a:ext cx="664051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47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55688" y="1052513"/>
          <a:ext cx="7532687" cy="682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Document" r:id="rId6" imgW="7847003" imgH="7120252" progId="Word.Document.8">
                  <p:embed/>
                </p:oleObj>
              </mc:Choice>
              <mc:Fallback>
                <p:oleObj name="Document" r:id="rId6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052513"/>
                        <a:ext cx="7532687" cy="682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57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64425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name="Document" r:id="rId6" imgW="7786165" imgH="7132853" progId="Word.Document.8">
                  <p:embed/>
                </p:oleObj>
              </mc:Choice>
              <mc:Fallback>
                <p:oleObj name="Document" r:id="rId6" imgW="778616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64425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68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28688" y="736600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736600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611188" y="2205038"/>
          <a:ext cx="66405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Document" r:id="rId8" imgW="7101109" imgH="1106667" progId="Word.Document.8">
                  <p:embed/>
                </p:oleObj>
              </mc:Choice>
              <mc:Fallback>
                <p:oleObj name="Document" r:id="rId8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66405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165225" y="2901950"/>
          <a:ext cx="6554788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9" name="Document" r:id="rId10" imgW="7101109" imgH="4160621" progId="Word.Document.8">
                  <p:embed/>
                </p:oleObj>
              </mc:Choice>
              <mc:Fallback>
                <p:oleObj name="Document" r:id="rId10" imgW="7101109" imgH="41606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901950"/>
                        <a:ext cx="6554788" cy="384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00213"/>
          <a:ext cx="7445375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Document" r:id="rId4" imgW="7765645" imgH="5915303" progId="Word.Document.8">
                  <p:embed/>
                </p:oleObj>
              </mc:Choice>
              <mc:Fallback>
                <p:oleObj name="Document" r:id="rId4" imgW="7765645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7445375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627188"/>
          <a:ext cx="7212013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Document" r:id="rId6" imgW="7613371" imgH="6537398" progId="Word.Document.8">
                  <p:embed/>
                </p:oleObj>
              </mc:Choice>
              <mc:Fallback>
                <p:oleObj name="Document" r:id="rId6" imgW="7613371" imgH="65373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7188"/>
                        <a:ext cx="7212013" cy="619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14216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Document" r:id="rId6" imgW="7622730" imgH="4168901" progId="Word.Document.8">
                  <p:embed/>
                </p:oleObj>
              </mc:Choice>
              <mc:Fallback>
                <p:oleObj name="Document" r:id="rId6" imgW="762273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14216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7488"/>
          <a:ext cx="7337425" cy="424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6" imgW="7653329" imgH="4424507" progId="Word.Document.8">
                  <p:embed/>
                </p:oleObj>
              </mc:Choice>
              <mc:Fallback>
                <p:oleObj name="Document" r:id="rId6" imgW="765332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7488"/>
                        <a:ext cx="7337425" cy="424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696913" y="5456238"/>
          <a:ext cx="66405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ocument" r:id="rId8" imgW="7101109" imgH="1106667" progId="Word.Document.8">
                  <p:embed/>
                </p:oleObj>
              </mc:Choice>
              <mc:Fallback>
                <p:oleObj name="Document" r:id="rId8" imgW="710110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5456238"/>
                        <a:ext cx="66405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7900" y="981075"/>
          <a:ext cx="7212013" cy="806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Document" r:id="rId6" imgW="7613371" imgH="8518886" progId="Word.Document.8">
                  <p:embed/>
                </p:oleObj>
              </mc:Choice>
              <mc:Fallback>
                <p:oleObj name="Document" r:id="rId6" imgW="761337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981075"/>
                        <a:ext cx="7212013" cy="806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25538"/>
          <a:ext cx="7212012" cy="806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Document" r:id="rId6" imgW="7613371" imgH="8518886" progId="Word.Document.8">
                  <p:embed/>
                </p:oleObj>
              </mc:Choice>
              <mc:Fallback>
                <p:oleObj name="Document" r:id="rId6" imgW="761337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212012" cy="806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43000" y="1341438"/>
          <a:ext cx="7173913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ocument" r:id="rId6" imgW="7483775" imgH="1971768" progId="Word.Document.8">
                  <p:embed/>
                </p:oleObj>
              </mc:Choice>
              <mc:Fallback>
                <p:oleObj name="Document" r:id="rId6" imgW="7483775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41438"/>
                        <a:ext cx="7173913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69975" y="2835275"/>
          <a:ext cx="63087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Document" r:id="rId8" imgW="5551724" imgH="792379" progId="Word.Document.8">
                  <p:embed/>
                </p:oleObj>
              </mc:Choice>
              <mc:Fallback>
                <p:oleObj name="Document" r:id="rId8" imgW="5551724" imgH="792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835275"/>
                        <a:ext cx="63087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2025" y="391953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91953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3625"/>
          <a:ext cx="748665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Document" r:id="rId4" imgW="7899921" imgH="5915303" progId="Word.Document.8">
                  <p:embed/>
                </p:oleObj>
              </mc:Choice>
              <mc:Fallback>
                <p:oleObj name="Document" r:id="rId4" imgW="7899921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3625"/>
                        <a:ext cx="748665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593850"/>
          <a:ext cx="7326313" cy="424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6" imgW="7634250" imgH="4424507" progId="Word.Document.8">
                  <p:embed/>
                </p:oleObj>
              </mc:Choice>
              <mc:Fallback>
                <p:oleObj name="Document" r:id="rId6" imgW="7634250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93850"/>
                        <a:ext cx="7326313" cy="424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331913" y="3716338"/>
          <a:ext cx="7205662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Document" r:id="rId8" imgW="7569452" imgH="3970536" progId="Word.Document.8">
                  <p:embed/>
                </p:oleObj>
              </mc:Choice>
              <mc:Fallback>
                <p:oleObj name="Document" r:id="rId8" imgW="7569452" imgH="397053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7205662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23938" y="836613"/>
          <a:ext cx="7165975" cy="637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1" name="Document" r:id="rId6" imgW="7569452" imgH="6735763" progId="Word.Document.8">
                  <p:embed/>
                </p:oleObj>
              </mc:Choice>
              <mc:Fallback>
                <p:oleObj name="Document" r:id="rId6" imgW="7569452" imgH="6735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836613"/>
                        <a:ext cx="7165975" cy="637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131050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Document" r:id="rId6" imgW="7613371" imgH="4168901" progId="Word.Document.8">
                  <p:embed/>
                </p:oleObj>
              </mc:Choice>
              <mc:Fallback>
                <p:oleObj name="Document" r:id="rId6" imgW="7613371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131050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00113" y="1147763"/>
          <a:ext cx="7643812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9" name="Document" r:id="rId6" imgW="7643970" imgH="5320209" progId="Word.Document.8">
                  <p:embed/>
                </p:oleObj>
              </mc:Choice>
              <mc:Fallback>
                <p:oleObj name="Document" r:id="rId6" imgW="7643970" imgH="532020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47763"/>
                        <a:ext cx="7643812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1100" y="2133600"/>
          <a:ext cx="7207250" cy="544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6" imgW="7604011" imgH="5745379" progId="Word.Document.8">
                  <p:embed/>
                </p:oleObj>
              </mc:Choice>
              <mc:Fallback>
                <p:oleObj name="Document" r:id="rId6" imgW="7604011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133600"/>
                        <a:ext cx="7207250" cy="544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92213" y="1277938"/>
          <a:ext cx="7196137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5" name="Document" r:id="rId8" imgW="7558293" imgH="1800404" progId="Word.Document.8">
                  <p:embed/>
                </p:oleObj>
              </mc:Choice>
              <mc:Fallback>
                <p:oleObj name="Document" r:id="rId8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77938"/>
                        <a:ext cx="7196137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309688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7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09688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11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349500"/>
          <a:ext cx="7532687" cy="682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6" imgW="7847003" imgH="7120252" progId="Word.Document.8">
                  <p:embed/>
                </p:oleObj>
              </mc:Choice>
              <mc:Fallback>
                <p:oleObj name="Document" r:id="rId6" imgW="7847003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49500"/>
                        <a:ext cx="7532687" cy="682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3625" y="1370013"/>
          <a:ext cx="7196138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3" name="Document" r:id="rId8" imgW="7558293" imgH="1800404" progId="Word.Document.8">
                  <p:embed/>
                </p:oleObj>
              </mc:Choice>
              <mc:Fallback>
                <p:oleObj name="Document" r:id="rId8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370013"/>
                        <a:ext cx="7196138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39813" y="2068513"/>
          <a:ext cx="7464425" cy="684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5" name="Document" r:id="rId6" imgW="7776445" imgH="7132853" progId="Word.Document.8">
                  <p:embed/>
                </p:oleObj>
              </mc:Choice>
              <mc:Fallback>
                <p:oleObj name="Document" r:id="rId6" imgW="777644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068513"/>
                        <a:ext cx="7464425" cy="684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52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28775"/>
          <a:ext cx="7165975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165975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/>
      <p:bldP spid="93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8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三角函数的图像与性质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12875"/>
          <a:ext cx="7446963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Document" r:id="rId6" imgW="8045716" imgH="5456292" progId="Word.Document.8">
                  <p:embed/>
                </p:oleObj>
              </mc:Choice>
              <mc:Fallback>
                <p:oleObj name="Document" r:id="rId6" imgW="8045716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12875"/>
                        <a:ext cx="7446963" cy="504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68375" y="2497138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Document" r:id="rId8" imgW="2956490" imgH="792332" progId="Word.Document.8">
                  <p:embed/>
                </p:oleObj>
              </mc:Choice>
              <mc:Fallback>
                <p:oleObj name="Document" r:id="rId8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497138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9813" y="3236913"/>
          <a:ext cx="7558087" cy="376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Document" r:id="rId10" imgW="7558653" imgH="3764251" progId="Word.Document.8">
                  <p:embed/>
                </p:oleObj>
              </mc:Choice>
              <mc:Fallback>
                <p:oleObj name="Document" r:id="rId10" imgW="7558653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3236913"/>
                        <a:ext cx="7558087" cy="376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42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9421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781300"/>
          <a:ext cx="7675563" cy="881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6" imgW="7994957" imgH="9185622" progId="Word.Document.8">
                  <p:embed/>
                </p:oleObj>
              </mc:Choice>
              <mc:Fallback>
                <p:oleObj name="Document" r:id="rId6" imgW="7994957" imgH="918562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7675563" cy="881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1557338"/>
          <a:ext cx="7196138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Document" r:id="rId8" imgW="7558293" imgH="1800404" progId="Word.Document.8">
                  <p:embed/>
                </p:oleObj>
              </mc:Choice>
              <mc:Fallback>
                <p:oleObj name="Document" r:id="rId8" imgW="7558293" imgH="18004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57338"/>
                        <a:ext cx="7196138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212850" y="2133600"/>
          <a:ext cx="73914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Document" r:id="rId4" imgW="7801284" imgH="5151725" progId="Word.Document.8">
                  <p:embed/>
                </p:oleObj>
              </mc:Choice>
              <mc:Fallback>
                <p:oleObj name="Document" r:id="rId4" imgW="780128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2133600"/>
                        <a:ext cx="73914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68375" y="1052513"/>
          <a:ext cx="7635875" cy="711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0" name="Document" r:id="rId4" imgW="8168831" imgH="7619944" progId="Word.Document.8">
                  <p:embed/>
                </p:oleObj>
              </mc:Choice>
              <mc:Fallback>
                <p:oleObj name="Document" r:id="rId4" imgW="8168831" imgH="76199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52513"/>
                        <a:ext cx="7635875" cy="711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2663" y="1131888"/>
          <a:ext cx="7396162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4" name="Document" r:id="rId4" imgW="7807044" imgH="5683458" progId="Word.Document.8">
                  <p:embed/>
                </p:oleObj>
              </mc:Choice>
              <mc:Fallback>
                <p:oleObj name="Document" r:id="rId4" imgW="780704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131888"/>
                        <a:ext cx="7396162" cy="538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187450" y="642938"/>
          <a:ext cx="7261225" cy="81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8" name="Document" r:id="rId4" imgW="7753766" imgH="8717251" progId="Word.Document.8">
                  <p:embed/>
                </p:oleObj>
              </mc:Choice>
              <mc:Fallback>
                <p:oleObj name="Document" r:id="rId4" imgW="7753766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642938"/>
                        <a:ext cx="7261225" cy="81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74725" y="1412875"/>
          <a:ext cx="7759700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2" name="Document" r:id="rId4" imgW="8175311" imgH="7726507" progId="Word.Document.8">
                  <p:embed/>
                </p:oleObj>
              </mc:Choice>
              <mc:Fallback>
                <p:oleObj name="Document" r:id="rId4" imgW="8175311" imgH="772650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412875"/>
                        <a:ext cx="7759700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三角恒等变换与解三角形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87425" y="1916113"/>
          <a:ext cx="7759700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6" name="Document" r:id="rId4" imgW="8175311" imgH="7726507" progId="Word.Document.8">
                  <p:embed/>
                </p:oleObj>
              </mc:Choice>
              <mc:Fallback>
                <p:oleObj name="Document" r:id="rId4" imgW="8175311" imgH="772650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916113"/>
                        <a:ext cx="7759700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796</Words>
  <Application>Microsoft Office PowerPoint</Application>
  <PresentationFormat>全屏显示(4:3)</PresentationFormat>
  <Paragraphs>291</Paragraphs>
  <Slides>96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6" baseType="lpstr">
      <vt:lpstr>Calibri</vt:lpstr>
      <vt:lpstr>宋体</vt:lpstr>
      <vt:lpstr>Arial</vt:lpstr>
      <vt:lpstr>黑体</vt:lpstr>
      <vt:lpstr>楷体_GB2312</vt:lpstr>
      <vt:lpstr>Times New Roman</vt:lpstr>
      <vt:lpstr>幼圆</vt:lpstr>
      <vt:lpstr>Office 主题​​</vt:lpstr>
      <vt:lpstr>1_Office 主题​​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第8讲　三角函数的图像与性质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第9讲　三角恒等变换与解三角形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280</cp:revision>
  <dcterms:created xsi:type="dcterms:W3CDTF">2012-12-07T08:03:34Z</dcterms:created>
  <dcterms:modified xsi:type="dcterms:W3CDTF">2015-10-14T01:31:26Z</dcterms:modified>
</cp:coreProperties>
</file>